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58" r:id="rId14"/>
    <p:sldId id="269" r:id="rId15"/>
    <p:sldId id="273" r:id="rId16"/>
    <p:sldId id="274" r:id="rId17"/>
    <p:sldId id="263" r:id="rId18"/>
    <p:sldId id="28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3122-D01E-4D39-BB4A-135C777232CF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F44E-CC85-40FB-9427-A5CB4722F3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3122-D01E-4D39-BB4A-135C777232CF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F44E-CC85-40FB-9427-A5CB4722F3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3122-D01E-4D39-BB4A-135C777232CF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F44E-CC85-40FB-9427-A5CB4722F31C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3122-D01E-4D39-BB4A-135C777232CF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F44E-CC85-40FB-9427-A5CB4722F31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3122-D01E-4D39-BB4A-135C777232CF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F44E-CC85-40FB-9427-A5CB4722F3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3122-D01E-4D39-BB4A-135C777232CF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F44E-CC85-40FB-9427-A5CB4722F31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3122-D01E-4D39-BB4A-135C777232CF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F44E-CC85-40FB-9427-A5CB4722F3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3122-D01E-4D39-BB4A-135C777232CF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F44E-CC85-40FB-9427-A5CB4722F3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3122-D01E-4D39-BB4A-135C777232CF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F44E-CC85-40FB-9427-A5CB4722F3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3122-D01E-4D39-BB4A-135C777232CF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F44E-CC85-40FB-9427-A5CB4722F31C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23122-D01E-4D39-BB4A-135C777232CF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F44E-CC85-40FB-9427-A5CB4722F31C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7223122-D01E-4D39-BB4A-135C777232CF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9F6F44E-CC85-40FB-9427-A5CB4722F31C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Digital Technology</a:t>
            </a:r>
            <a:br>
              <a:rPr lang="en-GB" dirty="0" smtClean="0"/>
            </a:br>
            <a:r>
              <a:rPr lang="en-GB" dirty="0" smtClean="0"/>
              <a:t>2 Options on offer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Which one?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86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Unit 4 – Digital Development Concepts</a:t>
            </a:r>
          </a:p>
          <a:p>
            <a:r>
              <a:rPr lang="en-GB" dirty="0" smtClean="0"/>
              <a:t>You will </a:t>
            </a:r>
            <a:r>
              <a:rPr lang="en-GB" dirty="0" smtClean="0"/>
              <a:t>learn about:</a:t>
            </a:r>
            <a:endParaRPr lang="en-GB" dirty="0" smtClean="0"/>
          </a:p>
          <a:p>
            <a:pPr lvl="1"/>
            <a:r>
              <a:rPr lang="en-GB" dirty="0" smtClean="0"/>
              <a:t>Contemporary trends in software development</a:t>
            </a:r>
          </a:p>
          <a:p>
            <a:pPr lvl="1"/>
            <a:r>
              <a:rPr lang="en-GB" dirty="0" smtClean="0"/>
              <a:t>Digital data</a:t>
            </a:r>
          </a:p>
          <a:p>
            <a:pPr lvl="1"/>
            <a:r>
              <a:rPr lang="en-GB" dirty="0" smtClean="0"/>
              <a:t>Digital design principles</a:t>
            </a:r>
          </a:p>
          <a:p>
            <a:pPr lvl="1"/>
            <a:r>
              <a:rPr lang="en-GB" dirty="0" smtClean="0"/>
              <a:t>Programming constructs</a:t>
            </a:r>
          </a:p>
          <a:p>
            <a:pPr lvl="1"/>
            <a:r>
              <a:rPr lang="en-GB" dirty="0" smtClean="0"/>
              <a:t>Techniques in how to handle errors in programming</a:t>
            </a:r>
          </a:p>
          <a:p>
            <a:pPr lvl="1"/>
            <a:r>
              <a:rPr lang="en-GB" dirty="0" smtClean="0"/>
              <a:t>How to develop test plans to test a solution</a:t>
            </a:r>
          </a:p>
          <a:p>
            <a:pPr lvl="1"/>
            <a:r>
              <a:rPr lang="en-GB" dirty="0" smtClean="0"/>
              <a:t>Evaluation of a solution against a set of User Requirements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Technology -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22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Unit 5 – Digital Development Practice</a:t>
            </a:r>
          </a:p>
          <a:p>
            <a:r>
              <a:rPr lang="en-GB" dirty="0" smtClean="0"/>
              <a:t>You will </a:t>
            </a:r>
            <a:r>
              <a:rPr lang="en-GB" dirty="0" smtClean="0"/>
              <a:t>learn how to:</a:t>
            </a:r>
            <a:endParaRPr lang="en-GB" dirty="0" smtClean="0"/>
          </a:p>
          <a:p>
            <a:pPr lvl="1"/>
            <a:r>
              <a:rPr lang="en-GB" dirty="0" smtClean="0"/>
              <a:t>Design</a:t>
            </a:r>
          </a:p>
          <a:p>
            <a:pPr lvl="1"/>
            <a:r>
              <a:rPr lang="en-GB" dirty="0" smtClean="0"/>
              <a:t>Develop / Build</a:t>
            </a:r>
          </a:p>
          <a:p>
            <a:pPr lvl="1"/>
            <a:r>
              <a:rPr lang="en-GB" dirty="0" smtClean="0"/>
              <a:t>Test </a:t>
            </a:r>
          </a:p>
          <a:p>
            <a:pPr lvl="1"/>
            <a:r>
              <a:rPr lang="en-GB" dirty="0" smtClean="0"/>
              <a:t>Evaluate solutions to a problem set by CCEA</a:t>
            </a:r>
          </a:p>
          <a:p>
            <a:pPr lvl="1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Technology -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11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Understand how to use everyday software</a:t>
            </a:r>
            <a:endParaRPr lang="en-GB" dirty="0"/>
          </a:p>
          <a:p>
            <a:r>
              <a:rPr lang="en-GB" dirty="0" smtClean="0"/>
              <a:t>Develop critical </a:t>
            </a:r>
            <a:r>
              <a:rPr lang="en-GB" dirty="0"/>
              <a:t>thinking, analysis and problem solving skills</a:t>
            </a:r>
          </a:p>
          <a:p>
            <a:r>
              <a:rPr lang="en-GB" dirty="0" smtClean="0"/>
              <a:t>Prepare for future employment </a:t>
            </a:r>
            <a:endParaRPr lang="en-GB" dirty="0"/>
          </a:p>
          <a:p>
            <a:r>
              <a:rPr lang="en-GB" dirty="0" smtClean="0"/>
              <a:t>All jobs have an IT element, you will develop the skills for your future</a:t>
            </a:r>
            <a:endParaRPr lang="en-GB" dirty="0"/>
          </a:p>
          <a:p>
            <a:r>
              <a:rPr lang="en-GB" dirty="0" smtClean="0"/>
              <a:t>ICT skills are internationally transferrable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Digital Technology - Multimedia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93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Understand current and emerging technologies</a:t>
            </a:r>
          </a:p>
          <a:p>
            <a:r>
              <a:rPr lang="en-GB" dirty="0" smtClean="0"/>
              <a:t>Fun and interesting way to develop critical thinking, analysis and problem solving skills</a:t>
            </a:r>
          </a:p>
          <a:p>
            <a:r>
              <a:rPr lang="en-GB" dirty="0" smtClean="0"/>
              <a:t>Develop computer programs to solve problems</a:t>
            </a:r>
          </a:p>
          <a:p>
            <a:r>
              <a:rPr lang="en-GB" dirty="0" smtClean="0"/>
              <a:t>Provides great preparation for employment. </a:t>
            </a:r>
          </a:p>
          <a:p>
            <a:r>
              <a:rPr lang="en-GB" dirty="0" smtClean="0"/>
              <a:t>Jobs like being a scientist, an engineer, a computer programmer or medicine.</a:t>
            </a:r>
          </a:p>
          <a:p>
            <a:r>
              <a:rPr lang="en-GB" dirty="0" smtClean="0"/>
              <a:t>Programming truly international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Digital Technology -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52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Both courses prepare you </a:t>
            </a:r>
            <a:r>
              <a:rPr lang="en-GB" dirty="0" smtClean="0"/>
              <a:t>for </a:t>
            </a:r>
            <a:r>
              <a:rPr lang="en-GB" dirty="0" smtClean="0"/>
              <a:t>future </a:t>
            </a:r>
            <a:r>
              <a:rPr lang="en-GB" dirty="0" smtClean="0"/>
              <a:t>studies</a:t>
            </a:r>
            <a:endParaRPr lang="en-GB" dirty="0" smtClean="0"/>
          </a:p>
          <a:p>
            <a:pPr lvl="1"/>
            <a:r>
              <a:rPr lang="en-GB" dirty="0" smtClean="0"/>
              <a:t>Digital Technology - Multimedia</a:t>
            </a:r>
          </a:p>
          <a:p>
            <a:pPr lvl="2"/>
            <a:r>
              <a:rPr lang="en-GB" dirty="0" smtClean="0"/>
              <a:t>Further Study at </a:t>
            </a:r>
            <a:r>
              <a:rPr lang="en-GB" dirty="0" smtClean="0"/>
              <a:t>AS/A2 </a:t>
            </a:r>
            <a:r>
              <a:rPr lang="en-GB" dirty="0" smtClean="0"/>
              <a:t>Applied ICT / SSD</a:t>
            </a:r>
          </a:p>
          <a:p>
            <a:pPr lvl="2"/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level study / Apprenticeship in a range of Information Systems related courses/programmes</a:t>
            </a:r>
          </a:p>
          <a:p>
            <a:pPr lvl="1"/>
            <a:r>
              <a:rPr lang="en-GB" dirty="0" smtClean="0"/>
              <a:t>Digital Technology - Programming</a:t>
            </a:r>
          </a:p>
          <a:p>
            <a:pPr lvl="2"/>
            <a:r>
              <a:rPr lang="en-GB" dirty="0" smtClean="0"/>
              <a:t>Further study at AS/A2 Applied ICT / SSD</a:t>
            </a:r>
          </a:p>
          <a:p>
            <a:pPr lvl="2"/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level study/Apprenticeship in computer related courses/programmes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71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the future hold?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Web designer</a:t>
            </a:r>
          </a:p>
          <a:p>
            <a:r>
              <a:rPr lang="en-GB" dirty="0" smtClean="0"/>
              <a:t>Graphics designer</a:t>
            </a:r>
          </a:p>
          <a:p>
            <a:r>
              <a:rPr lang="en-GB" dirty="0" smtClean="0"/>
              <a:t>Computer analyst</a:t>
            </a:r>
          </a:p>
          <a:p>
            <a:r>
              <a:rPr lang="en-GB" dirty="0" smtClean="0"/>
              <a:t>Project manager</a:t>
            </a:r>
          </a:p>
          <a:p>
            <a:r>
              <a:rPr lang="en-GB" dirty="0" smtClean="0"/>
              <a:t>Database administrator</a:t>
            </a:r>
          </a:p>
          <a:p>
            <a:r>
              <a:rPr lang="en-GB" dirty="0" smtClean="0"/>
              <a:t>Teacher</a:t>
            </a:r>
          </a:p>
          <a:p>
            <a:r>
              <a:rPr lang="en-GB" dirty="0" smtClean="0"/>
              <a:t>Network consultant</a:t>
            </a:r>
          </a:p>
          <a:p>
            <a:r>
              <a:rPr lang="en-GB" dirty="0" smtClean="0"/>
              <a:t>Network Security advisor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427984" y="2679192"/>
            <a:ext cx="4392488" cy="3447288"/>
          </a:xfrm>
        </p:spPr>
        <p:txBody>
          <a:bodyPr/>
          <a:lstStyle/>
          <a:p>
            <a:r>
              <a:rPr lang="en-GB" dirty="0" smtClean="0"/>
              <a:t>Forensic Technology Engineer</a:t>
            </a:r>
          </a:p>
          <a:p>
            <a:r>
              <a:rPr lang="en-GB" dirty="0" smtClean="0"/>
              <a:t>Information Security analyst</a:t>
            </a:r>
          </a:p>
          <a:p>
            <a:r>
              <a:rPr lang="en-GB" dirty="0" smtClean="0"/>
              <a:t>Technical Support</a:t>
            </a:r>
          </a:p>
          <a:p>
            <a:r>
              <a:rPr lang="en-GB" dirty="0" smtClean="0"/>
              <a:t>Technical Sales</a:t>
            </a:r>
          </a:p>
          <a:p>
            <a:r>
              <a:rPr lang="en-GB" dirty="0" smtClean="0"/>
              <a:t>Software Tester</a:t>
            </a:r>
          </a:p>
          <a:p>
            <a:r>
              <a:rPr lang="en-GB" dirty="0" smtClean="0"/>
              <a:t>Hardware Designer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93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2319" y="2564904"/>
            <a:ext cx="3960440" cy="3450696"/>
          </a:xfrm>
        </p:spPr>
        <p:txBody>
          <a:bodyPr>
            <a:normAutofit/>
          </a:bodyPr>
          <a:lstStyle/>
          <a:p>
            <a:r>
              <a:rPr lang="en-GB" dirty="0" smtClean="0"/>
              <a:t>International Companies</a:t>
            </a:r>
          </a:p>
          <a:p>
            <a:pPr lvl="1"/>
            <a:r>
              <a:rPr lang="en-GB" dirty="0" smtClean="0"/>
              <a:t>BT</a:t>
            </a:r>
          </a:p>
          <a:p>
            <a:pPr lvl="1"/>
            <a:r>
              <a:rPr lang="en-GB" dirty="0" smtClean="0"/>
              <a:t>Google</a:t>
            </a:r>
          </a:p>
          <a:p>
            <a:pPr lvl="1"/>
            <a:r>
              <a:rPr lang="en-GB" dirty="0" smtClean="0"/>
              <a:t>Apple</a:t>
            </a:r>
          </a:p>
          <a:p>
            <a:pPr lvl="1"/>
            <a:r>
              <a:rPr lang="en-GB" dirty="0" smtClean="0"/>
              <a:t>Microsoft</a:t>
            </a:r>
          </a:p>
          <a:p>
            <a:pPr lvl="1"/>
            <a:r>
              <a:rPr lang="en-GB" dirty="0" smtClean="0"/>
              <a:t>IBM</a:t>
            </a:r>
          </a:p>
          <a:p>
            <a:pPr lvl="1"/>
            <a:r>
              <a:rPr lang="en-GB" dirty="0" smtClean="0"/>
              <a:t>Fujitsu</a:t>
            </a:r>
          </a:p>
          <a:p>
            <a:pPr lvl="1"/>
            <a:r>
              <a:rPr lang="en-GB" dirty="0" err="1" smtClean="0"/>
              <a:t>Ubisoft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Employers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55576" y="2564904"/>
            <a:ext cx="3096344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Local Companies</a:t>
            </a:r>
          </a:p>
          <a:p>
            <a:pPr lvl="1"/>
            <a:r>
              <a:rPr lang="en-GB" dirty="0" smtClean="0"/>
              <a:t>First </a:t>
            </a:r>
            <a:r>
              <a:rPr lang="en-GB" dirty="0" err="1" smtClean="0"/>
              <a:t>Derivitives</a:t>
            </a:r>
            <a:endParaRPr lang="en-GB" dirty="0" smtClean="0"/>
          </a:p>
          <a:p>
            <a:pPr lvl="1"/>
            <a:r>
              <a:rPr lang="en-GB" dirty="0" err="1" smtClean="0"/>
              <a:t>Kainos</a:t>
            </a:r>
            <a:endParaRPr lang="en-GB" dirty="0" smtClean="0"/>
          </a:p>
          <a:p>
            <a:pPr lvl="1"/>
            <a:r>
              <a:rPr lang="en-GB" dirty="0" smtClean="0"/>
              <a:t>Liberty IT</a:t>
            </a:r>
          </a:p>
          <a:p>
            <a:pPr lvl="1"/>
            <a:r>
              <a:rPr lang="en-GB" dirty="0" smtClean="0"/>
              <a:t>Allstate</a:t>
            </a:r>
          </a:p>
          <a:p>
            <a:pPr lvl="1"/>
            <a:r>
              <a:rPr lang="en-GB" dirty="0" smtClean="0"/>
              <a:t>BT</a:t>
            </a:r>
          </a:p>
          <a:p>
            <a:pPr lvl="1"/>
            <a:r>
              <a:rPr lang="en-GB" dirty="0" smtClean="0"/>
              <a:t>Fujitsu</a:t>
            </a:r>
          </a:p>
          <a:p>
            <a:pPr marL="301943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4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5867112"/>
            <a:ext cx="6048672" cy="504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The IT industry is the fastest growing in NI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Digital Technology – Summary</a:t>
            </a:r>
            <a:br>
              <a:rPr lang="en-GB" dirty="0" smtClean="0"/>
            </a:br>
            <a:r>
              <a:rPr lang="en-GB" dirty="0" smtClean="0"/>
              <a:t> 2 Paths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3968" y="2129750"/>
            <a:ext cx="4388443" cy="34506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Digital Technology - Programming</a:t>
            </a:r>
          </a:p>
          <a:p>
            <a:pPr lvl="1"/>
            <a:r>
              <a:rPr lang="en-GB" dirty="0" smtClean="0"/>
              <a:t> You will design and program a piece of software to solve a problem</a:t>
            </a:r>
          </a:p>
          <a:p>
            <a:pPr lvl="1"/>
            <a:r>
              <a:rPr lang="en-GB" dirty="0" smtClean="0"/>
              <a:t>You will learn how to program in Python or C#</a:t>
            </a:r>
          </a:p>
          <a:p>
            <a:pPr lvl="1"/>
            <a:r>
              <a:rPr lang="en-GB" dirty="0" smtClean="0"/>
              <a:t>You will learn the programming skills needed in the modern economy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2129750"/>
            <a:ext cx="4320480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Digital Technology - Multimedia</a:t>
            </a:r>
          </a:p>
          <a:p>
            <a:pPr lvl="1"/>
            <a:r>
              <a:rPr lang="en-GB" dirty="0" smtClean="0"/>
              <a:t>In DT, you design a project e.g. a website or a data store then make it using software</a:t>
            </a:r>
          </a:p>
          <a:p>
            <a:pPr lvl="1"/>
            <a:r>
              <a:rPr lang="en-GB" dirty="0" smtClean="0"/>
              <a:t>There is very little programming in Digital Technology - Multimedia</a:t>
            </a:r>
          </a:p>
        </p:txBody>
      </p:sp>
    </p:spTree>
    <p:extLst>
      <p:ext uri="{BB962C8B-B14F-4D97-AF65-F5344CB8AC3E}">
        <p14:creationId xmlns:p14="http://schemas.microsoft.com/office/powerpoint/2010/main" val="126149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Technology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1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6406" y="3653556"/>
            <a:ext cx="3771941" cy="1434472"/>
          </a:xfrm>
        </p:spPr>
        <p:txBody>
          <a:bodyPr/>
          <a:lstStyle/>
          <a:p>
            <a:r>
              <a:rPr lang="en-GB" dirty="0" smtClean="0"/>
              <a:t>Option 1</a:t>
            </a:r>
          </a:p>
          <a:p>
            <a:pPr lvl="1"/>
            <a:r>
              <a:rPr lang="en-GB" dirty="0" smtClean="0"/>
              <a:t>With Multimedia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 Options</a:t>
            </a:r>
            <a:endParaRPr lang="en-GB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860032" y="3653556"/>
            <a:ext cx="3600400" cy="143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Option 2</a:t>
            </a:r>
          </a:p>
          <a:p>
            <a:pPr lvl="1"/>
            <a:r>
              <a:rPr lang="en-GB" dirty="0" smtClean="0"/>
              <a:t>With Programming</a:t>
            </a:r>
            <a:endParaRPr lang="en-GB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872067" y="2564904"/>
            <a:ext cx="5544616" cy="94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1943" lvl="1" indent="0">
              <a:buNone/>
            </a:pPr>
            <a:r>
              <a:rPr lang="en-GB" sz="4400" dirty="0" smtClean="0"/>
              <a:t>Digital Technology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12442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  <p:bldP spid="4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Digital Technology is the new name for ICT</a:t>
            </a:r>
          </a:p>
          <a:p>
            <a:r>
              <a:rPr lang="en-GB" dirty="0" smtClean="0"/>
              <a:t>An exciting brand new specification which started in September 2017</a:t>
            </a:r>
          </a:p>
          <a:p>
            <a:r>
              <a:rPr lang="en-GB" dirty="0" smtClean="0"/>
              <a:t>This year’s Y11 are the first </a:t>
            </a:r>
            <a:r>
              <a:rPr lang="en-GB" dirty="0" smtClean="0"/>
              <a:t>pupils </a:t>
            </a:r>
            <a:r>
              <a:rPr lang="en-GB" dirty="0" smtClean="0"/>
              <a:t>to study this qualification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</a:t>
            </a:r>
            <a:r>
              <a:rPr lang="en-GB" dirty="0" smtClean="0"/>
              <a:t>Technology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13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Assessment</a:t>
            </a:r>
          </a:p>
          <a:p>
            <a:pPr lvl="1"/>
            <a:r>
              <a:rPr lang="en-GB" dirty="0" smtClean="0"/>
              <a:t>Unit 1 Digital Technology</a:t>
            </a:r>
          </a:p>
          <a:p>
            <a:pPr lvl="2"/>
            <a:r>
              <a:rPr lang="en-GB" dirty="0" smtClean="0"/>
              <a:t>External written exam</a:t>
            </a:r>
          </a:p>
          <a:p>
            <a:pPr lvl="2"/>
            <a:r>
              <a:rPr lang="en-GB" dirty="0" smtClean="0"/>
              <a:t>1 hour</a:t>
            </a:r>
          </a:p>
          <a:p>
            <a:pPr lvl="2"/>
            <a:r>
              <a:rPr lang="en-GB" dirty="0" smtClean="0"/>
              <a:t>30% of qualification</a:t>
            </a:r>
          </a:p>
          <a:p>
            <a:pPr lvl="1"/>
            <a:r>
              <a:rPr lang="en-GB" dirty="0" smtClean="0"/>
              <a:t>Unit 2 Digital Authoring Concepts</a:t>
            </a:r>
            <a:endParaRPr lang="en-GB" dirty="0"/>
          </a:p>
          <a:p>
            <a:pPr lvl="2"/>
            <a:r>
              <a:rPr lang="en-GB" dirty="0" smtClean="0"/>
              <a:t>External written exam</a:t>
            </a:r>
          </a:p>
          <a:p>
            <a:pPr lvl="2"/>
            <a:r>
              <a:rPr lang="en-GB" dirty="0" smtClean="0"/>
              <a:t>1 hour 30 minutes </a:t>
            </a:r>
          </a:p>
          <a:p>
            <a:pPr lvl="2"/>
            <a:r>
              <a:rPr lang="en-GB" dirty="0"/>
              <a:t>4</a:t>
            </a:r>
            <a:r>
              <a:rPr lang="en-GB" dirty="0" smtClean="0"/>
              <a:t>0% of qualification</a:t>
            </a:r>
          </a:p>
          <a:p>
            <a:pPr lvl="1"/>
            <a:r>
              <a:rPr lang="en-GB" dirty="0" smtClean="0"/>
              <a:t>Unit 3 Digital Authoring Practice</a:t>
            </a:r>
          </a:p>
          <a:p>
            <a:pPr lvl="2"/>
            <a:r>
              <a:rPr lang="en-GB" dirty="0" smtClean="0"/>
              <a:t>Controlled Assessment</a:t>
            </a:r>
          </a:p>
          <a:p>
            <a:pPr lvl="2"/>
            <a:r>
              <a:rPr lang="en-GB" dirty="0" smtClean="0"/>
              <a:t>30% of qualification</a:t>
            </a:r>
          </a:p>
          <a:p>
            <a:pPr lvl="2"/>
            <a:endParaRPr lang="en-GB" dirty="0" smtClean="0"/>
          </a:p>
          <a:p>
            <a:pPr lvl="1"/>
            <a:endParaRPr lang="en-GB" dirty="0" smtClean="0"/>
          </a:p>
          <a:p>
            <a:pPr lvl="2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Technology - Multimedia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89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Unit 1 – Digital Technology</a:t>
            </a:r>
          </a:p>
          <a:p>
            <a:pPr lvl="1"/>
            <a:r>
              <a:rPr lang="en-GB" dirty="0" smtClean="0"/>
              <a:t>You will learn about:</a:t>
            </a:r>
          </a:p>
          <a:p>
            <a:pPr lvl="2"/>
            <a:r>
              <a:rPr lang="en-GB" dirty="0" smtClean="0"/>
              <a:t>Digital data</a:t>
            </a:r>
          </a:p>
          <a:p>
            <a:pPr lvl="2"/>
            <a:r>
              <a:rPr lang="en-GB" dirty="0" smtClean="0"/>
              <a:t>Software</a:t>
            </a:r>
          </a:p>
          <a:p>
            <a:pPr lvl="2"/>
            <a:r>
              <a:rPr lang="en-GB" dirty="0" smtClean="0"/>
              <a:t>Database applications</a:t>
            </a:r>
          </a:p>
          <a:p>
            <a:pPr lvl="2"/>
            <a:r>
              <a:rPr lang="en-GB" dirty="0" smtClean="0"/>
              <a:t>Spreadsheet applications</a:t>
            </a:r>
          </a:p>
          <a:p>
            <a:pPr lvl="2"/>
            <a:r>
              <a:rPr lang="en-GB" dirty="0" smtClean="0"/>
              <a:t>Hardware</a:t>
            </a:r>
          </a:p>
          <a:p>
            <a:pPr lvl="2"/>
            <a:r>
              <a:rPr lang="en-GB" dirty="0" smtClean="0"/>
              <a:t>Networks</a:t>
            </a:r>
          </a:p>
          <a:p>
            <a:pPr lvl="2"/>
            <a:r>
              <a:rPr lang="en-GB" dirty="0" smtClean="0"/>
              <a:t>Cyberspace, network security and data transfer</a:t>
            </a:r>
          </a:p>
          <a:p>
            <a:pPr lvl="2"/>
            <a:r>
              <a:rPr lang="en-GB" dirty="0" smtClean="0"/>
              <a:t>Cloud technology</a:t>
            </a:r>
          </a:p>
          <a:p>
            <a:pPr lvl="2"/>
            <a:r>
              <a:rPr lang="en-GB" dirty="0" smtClean="0"/>
              <a:t>Ethical, legal, cultural and environmental aspects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Technology - Multimedia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89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Unit 2 – Digital Authoring Concepts</a:t>
            </a:r>
          </a:p>
          <a:p>
            <a:r>
              <a:rPr lang="en-GB" dirty="0" smtClean="0"/>
              <a:t>You will </a:t>
            </a:r>
            <a:r>
              <a:rPr lang="en-GB" dirty="0" smtClean="0"/>
              <a:t>learn about:</a:t>
            </a:r>
            <a:endParaRPr lang="en-GB" dirty="0" smtClean="0"/>
          </a:p>
          <a:p>
            <a:pPr lvl="1"/>
            <a:r>
              <a:rPr lang="en-GB" dirty="0" smtClean="0"/>
              <a:t>Designing solutions</a:t>
            </a:r>
          </a:p>
          <a:p>
            <a:pPr lvl="1"/>
            <a:r>
              <a:rPr lang="en-GB" dirty="0" smtClean="0"/>
              <a:t>Considerations for software development</a:t>
            </a:r>
          </a:p>
          <a:p>
            <a:pPr lvl="1"/>
            <a:r>
              <a:rPr lang="en-GB" dirty="0" smtClean="0"/>
              <a:t>Website design</a:t>
            </a:r>
          </a:p>
          <a:p>
            <a:pPr lvl="1"/>
            <a:r>
              <a:rPr lang="en-GB" dirty="0" smtClean="0"/>
              <a:t>Data storing</a:t>
            </a:r>
          </a:p>
          <a:p>
            <a:pPr lvl="1"/>
            <a:r>
              <a:rPr lang="en-GB" dirty="0" smtClean="0"/>
              <a:t>Significance of </a:t>
            </a:r>
          </a:p>
          <a:p>
            <a:pPr lvl="2"/>
            <a:r>
              <a:rPr lang="en-GB" dirty="0" smtClean="0"/>
              <a:t>Development and testing of solutions</a:t>
            </a:r>
          </a:p>
          <a:p>
            <a:pPr lvl="2"/>
            <a:r>
              <a:rPr lang="en-GB" dirty="0" smtClean="0"/>
              <a:t>Evaluation of solutions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Technology - Multimedia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04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Unit 3 – Digital Authoring Practice</a:t>
            </a:r>
          </a:p>
          <a:p>
            <a:r>
              <a:rPr lang="en-GB" dirty="0" smtClean="0"/>
              <a:t>You will </a:t>
            </a:r>
            <a:r>
              <a:rPr lang="en-GB" dirty="0" smtClean="0"/>
              <a:t>learn how to:</a:t>
            </a:r>
            <a:endParaRPr lang="en-GB" dirty="0" smtClean="0"/>
          </a:p>
          <a:p>
            <a:pPr lvl="1"/>
            <a:r>
              <a:rPr lang="en-GB" dirty="0" smtClean="0"/>
              <a:t>Design</a:t>
            </a:r>
          </a:p>
          <a:p>
            <a:pPr lvl="1"/>
            <a:r>
              <a:rPr lang="en-GB" dirty="0" smtClean="0"/>
              <a:t>Develop</a:t>
            </a:r>
          </a:p>
          <a:p>
            <a:pPr lvl="1"/>
            <a:r>
              <a:rPr lang="en-GB" dirty="0" smtClean="0"/>
              <a:t>Test </a:t>
            </a:r>
          </a:p>
          <a:p>
            <a:pPr lvl="1"/>
            <a:r>
              <a:rPr lang="en-GB" dirty="0" smtClean="0"/>
              <a:t>Evaluate solutions to a problem set by CCEA</a:t>
            </a:r>
          </a:p>
          <a:p>
            <a:pPr lvl="1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Technology - Multimedia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86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Assessment</a:t>
            </a:r>
          </a:p>
          <a:p>
            <a:pPr lvl="1"/>
            <a:r>
              <a:rPr lang="en-GB" dirty="0" smtClean="0"/>
              <a:t>Unit 1 Digital Technology</a:t>
            </a:r>
          </a:p>
          <a:p>
            <a:pPr lvl="2"/>
            <a:r>
              <a:rPr lang="en-GB" dirty="0" smtClean="0"/>
              <a:t>External written exam</a:t>
            </a:r>
          </a:p>
          <a:p>
            <a:pPr lvl="2"/>
            <a:r>
              <a:rPr lang="en-GB" dirty="0" smtClean="0"/>
              <a:t>1 hour</a:t>
            </a:r>
          </a:p>
          <a:p>
            <a:pPr lvl="2"/>
            <a:r>
              <a:rPr lang="en-GB" dirty="0" smtClean="0"/>
              <a:t>30% of qualification</a:t>
            </a:r>
          </a:p>
          <a:p>
            <a:pPr lvl="1"/>
            <a:r>
              <a:rPr lang="en-GB" dirty="0" smtClean="0"/>
              <a:t>Unit 4 Digital Development Concepts</a:t>
            </a:r>
            <a:endParaRPr lang="en-GB" dirty="0"/>
          </a:p>
          <a:p>
            <a:pPr lvl="2"/>
            <a:r>
              <a:rPr lang="en-GB" dirty="0" smtClean="0"/>
              <a:t>External written exam</a:t>
            </a:r>
          </a:p>
          <a:p>
            <a:pPr lvl="2"/>
            <a:r>
              <a:rPr lang="en-GB" dirty="0" smtClean="0"/>
              <a:t>1 hour 30 minutes </a:t>
            </a:r>
          </a:p>
          <a:p>
            <a:pPr lvl="2"/>
            <a:r>
              <a:rPr lang="en-GB" dirty="0"/>
              <a:t>4</a:t>
            </a:r>
            <a:r>
              <a:rPr lang="en-GB" dirty="0" smtClean="0"/>
              <a:t>0% of qualification</a:t>
            </a:r>
          </a:p>
          <a:p>
            <a:pPr lvl="1"/>
            <a:r>
              <a:rPr lang="en-GB" dirty="0" smtClean="0"/>
              <a:t>Unit 3 Digital Development Practice</a:t>
            </a:r>
          </a:p>
          <a:p>
            <a:pPr lvl="2"/>
            <a:r>
              <a:rPr lang="en-GB" dirty="0" smtClean="0"/>
              <a:t>Controlled Assessment</a:t>
            </a:r>
          </a:p>
          <a:p>
            <a:pPr lvl="2"/>
            <a:r>
              <a:rPr lang="en-GB" dirty="0" smtClean="0"/>
              <a:t>30% of qualification</a:t>
            </a:r>
          </a:p>
          <a:p>
            <a:pPr lvl="2"/>
            <a:endParaRPr lang="en-GB" dirty="0" smtClean="0"/>
          </a:p>
          <a:p>
            <a:pPr lvl="1"/>
            <a:endParaRPr lang="en-GB" dirty="0" smtClean="0"/>
          </a:p>
          <a:p>
            <a:pPr lvl="2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Technology -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45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Unit 1 – Digital Technology</a:t>
            </a:r>
          </a:p>
          <a:p>
            <a:pPr lvl="1"/>
            <a:r>
              <a:rPr lang="en-GB" dirty="0" smtClean="0"/>
              <a:t>You will learn about:</a:t>
            </a:r>
          </a:p>
          <a:p>
            <a:pPr lvl="2"/>
            <a:r>
              <a:rPr lang="en-GB" dirty="0" smtClean="0"/>
              <a:t>Digital data</a:t>
            </a:r>
          </a:p>
          <a:p>
            <a:pPr lvl="2"/>
            <a:r>
              <a:rPr lang="en-GB" dirty="0" smtClean="0"/>
              <a:t>Software</a:t>
            </a:r>
          </a:p>
          <a:p>
            <a:pPr lvl="2"/>
            <a:r>
              <a:rPr lang="en-GB" dirty="0" smtClean="0"/>
              <a:t>Database applications</a:t>
            </a:r>
          </a:p>
          <a:p>
            <a:pPr lvl="2"/>
            <a:r>
              <a:rPr lang="en-GB" dirty="0" smtClean="0"/>
              <a:t>Spreadsheet applications</a:t>
            </a:r>
          </a:p>
          <a:p>
            <a:pPr lvl="2"/>
            <a:r>
              <a:rPr lang="en-GB" dirty="0" smtClean="0"/>
              <a:t>Hardware</a:t>
            </a:r>
          </a:p>
          <a:p>
            <a:pPr lvl="2"/>
            <a:r>
              <a:rPr lang="en-GB" dirty="0" smtClean="0"/>
              <a:t>Networks</a:t>
            </a:r>
          </a:p>
          <a:p>
            <a:pPr lvl="2"/>
            <a:r>
              <a:rPr lang="en-GB" dirty="0" smtClean="0"/>
              <a:t>Cyberspace, network security and data transfer</a:t>
            </a:r>
          </a:p>
          <a:p>
            <a:pPr lvl="2"/>
            <a:r>
              <a:rPr lang="en-GB" dirty="0" smtClean="0"/>
              <a:t>Cloud technology</a:t>
            </a:r>
          </a:p>
          <a:p>
            <a:pPr lvl="2"/>
            <a:r>
              <a:rPr lang="en-GB" dirty="0" smtClean="0"/>
              <a:t>Ethical, legal, cultural and environmental aspects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Digital Technology -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8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103</TotalTime>
  <Words>660</Words>
  <Application>Microsoft Office PowerPoint</Application>
  <PresentationFormat>On-screen Show (4:3)</PresentationFormat>
  <Paragraphs>161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Candara</vt:lpstr>
      <vt:lpstr>Symbol</vt:lpstr>
      <vt:lpstr>Waveform</vt:lpstr>
      <vt:lpstr>Digital Technology 2 Options on offer </vt:lpstr>
      <vt:lpstr>2 Options</vt:lpstr>
      <vt:lpstr>Digital Technology</vt:lpstr>
      <vt:lpstr>Digital Technology - Multimedia</vt:lpstr>
      <vt:lpstr>Digital Technology - Multimedia</vt:lpstr>
      <vt:lpstr>Digital Technology - Multimedia</vt:lpstr>
      <vt:lpstr>Digital Technology - Multimedia</vt:lpstr>
      <vt:lpstr>Digital Technology - Programming</vt:lpstr>
      <vt:lpstr>Digital Technology - Programming</vt:lpstr>
      <vt:lpstr>Digital Technology - Programming</vt:lpstr>
      <vt:lpstr>Digital Technology - Programming</vt:lpstr>
      <vt:lpstr>Why Digital Technology - Multimedia</vt:lpstr>
      <vt:lpstr>Why Digital Technology - Programming</vt:lpstr>
      <vt:lpstr>Future</vt:lpstr>
      <vt:lpstr>What does the future hold?</vt:lpstr>
      <vt:lpstr>Employers</vt:lpstr>
      <vt:lpstr>Digital Technology – Summary  2 Paths</vt:lpstr>
      <vt:lpstr>Digital Technology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  Digital Technology</dc:title>
  <dc:creator>M McMullan</dc:creator>
  <cp:lastModifiedBy>M McMullan</cp:lastModifiedBy>
  <cp:revision>19</cp:revision>
  <dcterms:created xsi:type="dcterms:W3CDTF">2017-01-17T10:08:06Z</dcterms:created>
  <dcterms:modified xsi:type="dcterms:W3CDTF">2018-01-19T15:11:53Z</dcterms:modified>
</cp:coreProperties>
</file>